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048D9FC-6871-862E-0034-2FEDCE76489B}" v="15" dt="2025-06-08T09:36:23.8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9"/>
    <p:restoredTop sz="94633"/>
  </p:normalViewPr>
  <p:slideViewPr>
    <p:cSldViewPr snapToGrid="0">
      <p:cViewPr varScale="1">
        <p:scale>
          <a:sx n="148" d="100"/>
          <a:sy n="148" d="100"/>
        </p:scale>
        <p:origin x="144"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diagrams/_rels/data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00F2B9-E448-4E9E-A06C-75DE256A25E4}"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5A0C6507-8CD0-4AB9-BD09-91C2423DEFD1}">
      <dgm:prSet/>
      <dgm:spPr/>
      <dgm:t>
        <a:bodyPr/>
        <a:lstStyle/>
        <a:p>
          <a:r>
            <a:rPr lang="en-GB"/>
            <a:t>Final proofread &amp; citations</a:t>
          </a:r>
          <a:endParaRPr lang="en-US"/>
        </a:p>
      </dgm:t>
    </dgm:pt>
    <dgm:pt modelId="{50C6F41F-E927-4596-9A1A-D0435E36F699}" type="parTrans" cxnId="{D3B9AB17-5542-4E0A-BEBA-5E7530D5E102}">
      <dgm:prSet/>
      <dgm:spPr/>
      <dgm:t>
        <a:bodyPr/>
        <a:lstStyle/>
        <a:p>
          <a:endParaRPr lang="en-US"/>
        </a:p>
      </dgm:t>
    </dgm:pt>
    <dgm:pt modelId="{FBD350CB-452F-45B4-B319-027D3D067290}" type="sibTrans" cxnId="{D3B9AB17-5542-4E0A-BEBA-5E7530D5E102}">
      <dgm:prSet/>
      <dgm:spPr/>
      <dgm:t>
        <a:bodyPr/>
        <a:lstStyle/>
        <a:p>
          <a:endParaRPr lang="en-US"/>
        </a:p>
      </dgm:t>
    </dgm:pt>
    <dgm:pt modelId="{BEF86A9B-30C2-4B60-80EB-B9D9F315C0B0}">
      <dgm:prSet/>
      <dgm:spPr/>
      <dgm:t>
        <a:bodyPr/>
        <a:lstStyle/>
        <a:p>
          <a:r>
            <a:rPr lang="en-GB"/>
            <a:t>Upload to Mercury &amp; submit via Canvas</a:t>
          </a:r>
          <a:endParaRPr lang="en-US"/>
        </a:p>
      </dgm:t>
    </dgm:pt>
    <dgm:pt modelId="{4B14C137-25DE-4CAF-8213-4525DE094CC3}" type="parTrans" cxnId="{8BAE8D01-5F4B-4051-8185-6568E83D7E45}">
      <dgm:prSet/>
      <dgm:spPr/>
      <dgm:t>
        <a:bodyPr/>
        <a:lstStyle/>
        <a:p>
          <a:endParaRPr lang="en-US"/>
        </a:p>
      </dgm:t>
    </dgm:pt>
    <dgm:pt modelId="{36E40CB3-4AEE-45C4-AFEF-66B5DBCEEFDE}" type="sibTrans" cxnId="{8BAE8D01-5F4B-4051-8185-6568E83D7E45}">
      <dgm:prSet/>
      <dgm:spPr/>
      <dgm:t>
        <a:bodyPr/>
        <a:lstStyle/>
        <a:p>
          <a:endParaRPr lang="en-US"/>
        </a:p>
      </dgm:t>
    </dgm:pt>
    <dgm:pt modelId="{CED7C2E6-61DD-4175-881D-75C4D86E906B}" type="pres">
      <dgm:prSet presAssocID="{D400F2B9-E448-4E9E-A06C-75DE256A25E4}" presName="vert0" presStyleCnt="0">
        <dgm:presLayoutVars>
          <dgm:dir/>
          <dgm:animOne val="branch"/>
          <dgm:animLvl val="lvl"/>
        </dgm:presLayoutVars>
      </dgm:prSet>
      <dgm:spPr/>
    </dgm:pt>
    <dgm:pt modelId="{9196AFA2-E9BD-497C-879B-C5E4EF9F2A73}" type="pres">
      <dgm:prSet presAssocID="{5A0C6507-8CD0-4AB9-BD09-91C2423DEFD1}" presName="thickLine" presStyleLbl="alignNode1" presStyleIdx="0" presStyleCnt="2"/>
      <dgm:spPr/>
    </dgm:pt>
    <dgm:pt modelId="{2D697B58-8F1B-40DA-B29C-E22F7E4515E0}" type="pres">
      <dgm:prSet presAssocID="{5A0C6507-8CD0-4AB9-BD09-91C2423DEFD1}" presName="horz1" presStyleCnt="0"/>
      <dgm:spPr/>
    </dgm:pt>
    <dgm:pt modelId="{EF9D8B8F-F15A-4C92-A68C-F9F6657568DB}" type="pres">
      <dgm:prSet presAssocID="{5A0C6507-8CD0-4AB9-BD09-91C2423DEFD1}" presName="tx1" presStyleLbl="revTx" presStyleIdx="0" presStyleCnt="2"/>
      <dgm:spPr/>
    </dgm:pt>
    <dgm:pt modelId="{9DB1D9D3-1E4C-4CAE-932D-AB20A10112AA}" type="pres">
      <dgm:prSet presAssocID="{5A0C6507-8CD0-4AB9-BD09-91C2423DEFD1}" presName="vert1" presStyleCnt="0"/>
      <dgm:spPr/>
    </dgm:pt>
    <dgm:pt modelId="{383696A8-18F0-44F6-AA57-EB146C2E7E71}" type="pres">
      <dgm:prSet presAssocID="{BEF86A9B-30C2-4B60-80EB-B9D9F315C0B0}" presName="thickLine" presStyleLbl="alignNode1" presStyleIdx="1" presStyleCnt="2"/>
      <dgm:spPr/>
    </dgm:pt>
    <dgm:pt modelId="{0C28F839-F23B-4A60-B8F8-447E21C97F61}" type="pres">
      <dgm:prSet presAssocID="{BEF86A9B-30C2-4B60-80EB-B9D9F315C0B0}" presName="horz1" presStyleCnt="0"/>
      <dgm:spPr/>
    </dgm:pt>
    <dgm:pt modelId="{F9E339D6-CFBF-4702-8450-C5678590EC79}" type="pres">
      <dgm:prSet presAssocID="{BEF86A9B-30C2-4B60-80EB-B9D9F315C0B0}" presName="tx1" presStyleLbl="revTx" presStyleIdx="1" presStyleCnt="2"/>
      <dgm:spPr/>
    </dgm:pt>
    <dgm:pt modelId="{BB49D0ED-CB68-43F5-B124-9E1D6E9E886B}" type="pres">
      <dgm:prSet presAssocID="{BEF86A9B-30C2-4B60-80EB-B9D9F315C0B0}" presName="vert1" presStyleCnt="0"/>
      <dgm:spPr/>
    </dgm:pt>
  </dgm:ptLst>
  <dgm:cxnLst>
    <dgm:cxn modelId="{8BAE8D01-5F4B-4051-8185-6568E83D7E45}" srcId="{D400F2B9-E448-4E9E-A06C-75DE256A25E4}" destId="{BEF86A9B-30C2-4B60-80EB-B9D9F315C0B0}" srcOrd="1" destOrd="0" parTransId="{4B14C137-25DE-4CAF-8213-4525DE094CC3}" sibTransId="{36E40CB3-4AEE-45C4-AFEF-66B5DBCEEFDE}"/>
    <dgm:cxn modelId="{D3B9AB17-5542-4E0A-BEBA-5E7530D5E102}" srcId="{D400F2B9-E448-4E9E-A06C-75DE256A25E4}" destId="{5A0C6507-8CD0-4AB9-BD09-91C2423DEFD1}" srcOrd="0" destOrd="0" parTransId="{50C6F41F-E927-4596-9A1A-D0435E36F699}" sibTransId="{FBD350CB-452F-45B4-B319-027D3D067290}"/>
    <dgm:cxn modelId="{A3DB4C29-8362-4463-AFE0-88005BCAB9D9}" type="presOf" srcId="{D400F2B9-E448-4E9E-A06C-75DE256A25E4}" destId="{CED7C2E6-61DD-4175-881D-75C4D86E906B}" srcOrd="0" destOrd="0" presId="urn:microsoft.com/office/officeart/2008/layout/LinedList"/>
    <dgm:cxn modelId="{4F2A5A36-5AB4-4D60-81DA-3CBDC0D22DAC}" type="presOf" srcId="{BEF86A9B-30C2-4B60-80EB-B9D9F315C0B0}" destId="{F9E339D6-CFBF-4702-8450-C5678590EC79}" srcOrd="0" destOrd="0" presId="urn:microsoft.com/office/officeart/2008/layout/LinedList"/>
    <dgm:cxn modelId="{1825B9B3-34FB-4813-A85B-07E932CC54CB}" type="presOf" srcId="{5A0C6507-8CD0-4AB9-BD09-91C2423DEFD1}" destId="{EF9D8B8F-F15A-4C92-A68C-F9F6657568DB}" srcOrd="0" destOrd="0" presId="urn:microsoft.com/office/officeart/2008/layout/LinedList"/>
    <dgm:cxn modelId="{4A0B3F9C-7EE2-4CAD-920C-756428F6D4CA}" type="presParOf" srcId="{CED7C2E6-61DD-4175-881D-75C4D86E906B}" destId="{9196AFA2-E9BD-497C-879B-C5E4EF9F2A73}" srcOrd="0" destOrd="0" presId="urn:microsoft.com/office/officeart/2008/layout/LinedList"/>
    <dgm:cxn modelId="{EC4EC5A8-FF13-47D4-A2A7-E043F47DDECC}" type="presParOf" srcId="{CED7C2E6-61DD-4175-881D-75C4D86E906B}" destId="{2D697B58-8F1B-40DA-B29C-E22F7E4515E0}" srcOrd="1" destOrd="0" presId="urn:microsoft.com/office/officeart/2008/layout/LinedList"/>
    <dgm:cxn modelId="{1129B118-6915-4E23-97A2-C41A24F09A7E}" type="presParOf" srcId="{2D697B58-8F1B-40DA-B29C-E22F7E4515E0}" destId="{EF9D8B8F-F15A-4C92-A68C-F9F6657568DB}" srcOrd="0" destOrd="0" presId="urn:microsoft.com/office/officeart/2008/layout/LinedList"/>
    <dgm:cxn modelId="{9AE77400-20FF-4F3B-8724-89D2619CC1EC}" type="presParOf" srcId="{2D697B58-8F1B-40DA-B29C-E22F7E4515E0}" destId="{9DB1D9D3-1E4C-4CAE-932D-AB20A10112AA}" srcOrd="1" destOrd="0" presId="urn:microsoft.com/office/officeart/2008/layout/LinedList"/>
    <dgm:cxn modelId="{37AD7AB7-7B98-48F2-89C2-A906BC8E9E98}" type="presParOf" srcId="{CED7C2E6-61DD-4175-881D-75C4D86E906B}" destId="{383696A8-18F0-44F6-AA57-EB146C2E7E71}" srcOrd="2" destOrd="0" presId="urn:microsoft.com/office/officeart/2008/layout/LinedList"/>
    <dgm:cxn modelId="{87611C95-7103-4AD3-A288-B473BF798914}" type="presParOf" srcId="{CED7C2E6-61DD-4175-881D-75C4D86E906B}" destId="{0C28F839-F23B-4A60-B8F8-447E21C97F61}" srcOrd="3" destOrd="0" presId="urn:microsoft.com/office/officeart/2008/layout/LinedList"/>
    <dgm:cxn modelId="{937658EE-3E37-4C02-B9A9-95236FB0B5B9}" type="presParOf" srcId="{0C28F839-F23B-4A60-B8F8-447E21C97F61}" destId="{F9E339D6-CFBF-4702-8450-C5678590EC79}" srcOrd="0" destOrd="0" presId="urn:microsoft.com/office/officeart/2008/layout/LinedList"/>
    <dgm:cxn modelId="{892E35F7-9128-4181-A38E-638B5D809C1D}" type="presParOf" srcId="{0C28F839-F23B-4A60-B8F8-447E21C97F61}" destId="{BB49D0ED-CB68-43F5-B124-9E1D6E9E886B}"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BE2CE02-5B8E-405E-A1AD-3D140F966C2E}"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B4E2BD7E-3FC5-4609-9FEF-36F47A7730B7}">
      <dgm:prSet/>
      <dgm:spPr/>
      <dgm:t>
        <a:bodyPr/>
        <a:lstStyle/>
        <a:p>
          <a:r>
            <a:rPr lang="en-GB"/>
            <a:t>Time pressure from other units</a:t>
          </a:r>
          <a:endParaRPr lang="en-US"/>
        </a:p>
      </dgm:t>
    </dgm:pt>
    <dgm:pt modelId="{3C31885F-FFE2-4952-86E1-9A8F839E4447}" type="parTrans" cxnId="{83F71AFA-00BE-41E0-BB37-3085DABC743A}">
      <dgm:prSet/>
      <dgm:spPr/>
      <dgm:t>
        <a:bodyPr/>
        <a:lstStyle/>
        <a:p>
          <a:endParaRPr lang="en-US"/>
        </a:p>
      </dgm:t>
    </dgm:pt>
    <dgm:pt modelId="{B142F1A9-5E6D-4588-8A07-AE7B9D1BDF75}" type="sibTrans" cxnId="{83F71AFA-00BE-41E0-BB37-3085DABC743A}">
      <dgm:prSet/>
      <dgm:spPr/>
      <dgm:t>
        <a:bodyPr/>
        <a:lstStyle/>
        <a:p>
          <a:endParaRPr lang="en-US"/>
        </a:p>
      </dgm:t>
    </dgm:pt>
    <dgm:pt modelId="{C273C81C-3C2F-493F-B2CF-226B1E950627}">
      <dgm:prSet/>
      <dgm:spPr/>
      <dgm:t>
        <a:bodyPr/>
        <a:lstStyle/>
        <a:p>
          <a:r>
            <a:rPr lang="en-GB"/>
            <a:t>Tooltip bugs on small screens</a:t>
          </a:r>
          <a:endParaRPr lang="en-US"/>
        </a:p>
      </dgm:t>
    </dgm:pt>
    <dgm:pt modelId="{9D3FC6D9-E045-4723-9EE7-B099A334B762}" type="parTrans" cxnId="{179097C8-CF53-4354-AC75-2FD39FEE2EAD}">
      <dgm:prSet/>
      <dgm:spPr/>
      <dgm:t>
        <a:bodyPr/>
        <a:lstStyle/>
        <a:p>
          <a:endParaRPr lang="en-US"/>
        </a:p>
      </dgm:t>
    </dgm:pt>
    <dgm:pt modelId="{4694FC99-131B-4EBA-97A7-A2E46DD92AC7}" type="sibTrans" cxnId="{179097C8-CF53-4354-AC75-2FD39FEE2EAD}">
      <dgm:prSet/>
      <dgm:spPr/>
      <dgm:t>
        <a:bodyPr/>
        <a:lstStyle/>
        <a:p>
          <a:endParaRPr lang="en-US"/>
        </a:p>
      </dgm:t>
    </dgm:pt>
    <dgm:pt modelId="{67979315-1CBC-4B68-B637-05CE490132B0}">
      <dgm:prSet/>
      <dgm:spPr/>
      <dgm:t>
        <a:bodyPr/>
        <a:lstStyle/>
        <a:p>
          <a:r>
            <a:rPr lang="en-GB"/>
            <a:t>Responsive scaling in D3.js</a:t>
          </a:r>
          <a:endParaRPr lang="en-US"/>
        </a:p>
      </dgm:t>
    </dgm:pt>
    <dgm:pt modelId="{E9CF91FC-6870-4531-9145-4AA85EF02F31}" type="parTrans" cxnId="{37FF488B-EFCF-4C0A-B6CE-365DFB475CF2}">
      <dgm:prSet/>
      <dgm:spPr/>
      <dgm:t>
        <a:bodyPr/>
        <a:lstStyle/>
        <a:p>
          <a:endParaRPr lang="en-US"/>
        </a:p>
      </dgm:t>
    </dgm:pt>
    <dgm:pt modelId="{983A1CDA-E030-4728-BAC8-8EC97C0AEE49}" type="sibTrans" cxnId="{37FF488B-EFCF-4C0A-B6CE-365DFB475CF2}">
      <dgm:prSet/>
      <dgm:spPr/>
      <dgm:t>
        <a:bodyPr/>
        <a:lstStyle/>
        <a:p>
          <a:endParaRPr lang="en-US"/>
        </a:p>
      </dgm:t>
    </dgm:pt>
    <dgm:pt modelId="{34E27F7D-46CF-4F3A-94AD-9AD493019E1B}" type="pres">
      <dgm:prSet presAssocID="{DBE2CE02-5B8E-405E-A1AD-3D140F966C2E}" presName="root" presStyleCnt="0">
        <dgm:presLayoutVars>
          <dgm:dir/>
          <dgm:resizeHandles val="exact"/>
        </dgm:presLayoutVars>
      </dgm:prSet>
      <dgm:spPr/>
    </dgm:pt>
    <dgm:pt modelId="{E8C2A756-275E-4B5C-A3E7-49B8CF74A986}" type="pres">
      <dgm:prSet presAssocID="{B4E2BD7E-3FC5-4609-9FEF-36F47A7730B7}" presName="compNode" presStyleCnt="0"/>
      <dgm:spPr/>
    </dgm:pt>
    <dgm:pt modelId="{1C998C13-7819-4EEB-87CE-71454D165E4B}" type="pres">
      <dgm:prSet presAssocID="{B4E2BD7E-3FC5-4609-9FEF-36F47A7730B7}" presName="bgRect" presStyleLbl="bgShp" presStyleIdx="0" presStyleCnt="3"/>
      <dgm:spPr/>
    </dgm:pt>
    <dgm:pt modelId="{EE31C923-354B-4CA8-9072-000163C3B81F}" type="pres">
      <dgm:prSet presAssocID="{B4E2BD7E-3FC5-4609-9FEF-36F47A7730B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opwatch"/>
        </a:ext>
      </dgm:extLst>
    </dgm:pt>
    <dgm:pt modelId="{A96041DB-253B-4D33-8226-D23926E31368}" type="pres">
      <dgm:prSet presAssocID="{B4E2BD7E-3FC5-4609-9FEF-36F47A7730B7}" presName="spaceRect" presStyleCnt="0"/>
      <dgm:spPr/>
    </dgm:pt>
    <dgm:pt modelId="{88A80744-3D8C-4E90-AEDB-9CD257CFB767}" type="pres">
      <dgm:prSet presAssocID="{B4E2BD7E-3FC5-4609-9FEF-36F47A7730B7}" presName="parTx" presStyleLbl="revTx" presStyleIdx="0" presStyleCnt="3">
        <dgm:presLayoutVars>
          <dgm:chMax val="0"/>
          <dgm:chPref val="0"/>
        </dgm:presLayoutVars>
      </dgm:prSet>
      <dgm:spPr/>
    </dgm:pt>
    <dgm:pt modelId="{9BFCD539-B4B6-4F9C-A47B-9D14E4F839FD}" type="pres">
      <dgm:prSet presAssocID="{B142F1A9-5E6D-4588-8A07-AE7B9D1BDF75}" presName="sibTrans" presStyleCnt="0"/>
      <dgm:spPr/>
    </dgm:pt>
    <dgm:pt modelId="{E219B9D9-05CB-464C-98B7-182EF298D9B7}" type="pres">
      <dgm:prSet presAssocID="{C273C81C-3C2F-493F-B2CF-226B1E950627}" presName="compNode" presStyleCnt="0"/>
      <dgm:spPr/>
    </dgm:pt>
    <dgm:pt modelId="{20A60F04-DA1F-4E76-B089-FC498188D8DC}" type="pres">
      <dgm:prSet presAssocID="{C273C81C-3C2F-493F-B2CF-226B1E950627}" presName="bgRect" presStyleLbl="bgShp" presStyleIdx="1" presStyleCnt="3"/>
      <dgm:spPr/>
    </dgm:pt>
    <dgm:pt modelId="{111C8C6E-FDA6-492E-9084-C1C47C55FC75}" type="pres">
      <dgm:prSet presAssocID="{C273C81C-3C2F-493F-B2CF-226B1E950627}"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g"/>
        </a:ext>
      </dgm:extLst>
    </dgm:pt>
    <dgm:pt modelId="{1C8B88CA-85B2-4B09-A249-6CFCDF62F447}" type="pres">
      <dgm:prSet presAssocID="{C273C81C-3C2F-493F-B2CF-226B1E950627}" presName="spaceRect" presStyleCnt="0"/>
      <dgm:spPr/>
    </dgm:pt>
    <dgm:pt modelId="{C62A559C-B2A5-4678-83CC-C35D74F68264}" type="pres">
      <dgm:prSet presAssocID="{C273C81C-3C2F-493F-B2CF-226B1E950627}" presName="parTx" presStyleLbl="revTx" presStyleIdx="1" presStyleCnt="3">
        <dgm:presLayoutVars>
          <dgm:chMax val="0"/>
          <dgm:chPref val="0"/>
        </dgm:presLayoutVars>
      </dgm:prSet>
      <dgm:spPr/>
    </dgm:pt>
    <dgm:pt modelId="{E72B4D46-80C2-43E4-9BF6-2C1B86F97A16}" type="pres">
      <dgm:prSet presAssocID="{4694FC99-131B-4EBA-97A7-A2E46DD92AC7}" presName="sibTrans" presStyleCnt="0"/>
      <dgm:spPr/>
    </dgm:pt>
    <dgm:pt modelId="{73E125F0-DCFE-41A6-8069-1D8C69D3B6C4}" type="pres">
      <dgm:prSet presAssocID="{67979315-1CBC-4B68-B637-05CE490132B0}" presName="compNode" presStyleCnt="0"/>
      <dgm:spPr/>
    </dgm:pt>
    <dgm:pt modelId="{03B3746E-C948-4A36-96E8-4CDEAF4486D9}" type="pres">
      <dgm:prSet presAssocID="{67979315-1CBC-4B68-B637-05CE490132B0}" presName="bgRect" presStyleLbl="bgShp" presStyleIdx="2" presStyleCnt="3"/>
      <dgm:spPr/>
    </dgm:pt>
    <dgm:pt modelId="{FF9F52F9-8DA7-4456-A9B8-F0DE661FB119}" type="pres">
      <dgm:prSet presAssocID="{67979315-1CBC-4B68-B637-05CE490132B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arker"/>
        </a:ext>
      </dgm:extLst>
    </dgm:pt>
    <dgm:pt modelId="{D44223D1-BF1A-4FCD-AA86-E00F1E3AD305}" type="pres">
      <dgm:prSet presAssocID="{67979315-1CBC-4B68-B637-05CE490132B0}" presName="spaceRect" presStyleCnt="0"/>
      <dgm:spPr/>
    </dgm:pt>
    <dgm:pt modelId="{371BC2A1-814F-4497-A0DA-5E8DA0ED9A51}" type="pres">
      <dgm:prSet presAssocID="{67979315-1CBC-4B68-B637-05CE490132B0}" presName="parTx" presStyleLbl="revTx" presStyleIdx="2" presStyleCnt="3">
        <dgm:presLayoutVars>
          <dgm:chMax val="0"/>
          <dgm:chPref val="0"/>
        </dgm:presLayoutVars>
      </dgm:prSet>
      <dgm:spPr/>
    </dgm:pt>
  </dgm:ptLst>
  <dgm:cxnLst>
    <dgm:cxn modelId="{98547E05-6092-40C0-B2EF-878B536BDE3E}" type="presOf" srcId="{B4E2BD7E-3FC5-4609-9FEF-36F47A7730B7}" destId="{88A80744-3D8C-4E90-AEDB-9CD257CFB767}" srcOrd="0" destOrd="0" presId="urn:microsoft.com/office/officeart/2018/2/layout/IconVerticalSolidList"/>
    <dgm:cxn modelId="{E2E5BD2F-8A1C-4E45-956C-1F83379887B9}" type="presOf" srcId="{C273C81C-3C2F-493F-B2CF-226B1E950627}" destId="{C62A559C-B2A5-4678-83CC-C35D74F68264}" srcOrd="0" destOrd="0" presId="urn:microsoft.com/office/officeart/2018/2/layout/IconVerticalSolidList"/>
    <dgm:cxn modelId="{F9437361-BF73-4147-87DF-7CD3CA43B8A6}" type="presOf" srcId="{67979315-1CBC-4B68-B637-05CE490132B0}" destId="{371BC2A1-814F-4497-A0DA-5E8DA0ED9A51}" srcOrd="0" destOrd="0" presId="urn:microsoft.com/office/officeart/2018/2/layout/IconVerticalSolidList"/>
    <dgm:cxn modelId="{37FF488B-EFCF-4C0A-B6CE-365DFB475CF2}" srcId="{DBE2CE02-5B8E-405E-A1AD-3D140F966C2E}" destId="{67979315-1CBC-4B68-B637-05CE490132B0}" srcOrd="2" destOrd="0" parTransId="{E9CF91FC-6870-4531-9145-4AA85EF02F31}" sibTransId="{983A1CDA-E030-4728-BAC8-8EC97C0AEE49}"/>
    <dgm:cxn modelId="{0205B496-CDC8-4DAF-8298-37FFE7305503}" type="presOf" srcId="{DBE2CE02-5B8E-405E-A1AD-3D140F966C2E}" destId="{34E27F7D-46CF-4F3A-94AD-9AD493019E1B}" srcOrd="0" destOrd="0" presId="urn:microsoft.com/office/officeart/2018/2/layout/IconVerticalSolidList"/>
    <dgm:cxn modelId="{179097C8-CF53-4354-AC75-2FD39FEE2EAD}" srcId="{DBE2CE02-5B8E-405E-A1AD-3D140F966C2E}" destId="{C273C81C-3C2F-493F-B2CF-226B1E950627}" srcOrd="1" destOrd="0" parTransId="{9D3FC6D9-E045-4723-9EE7-B099A334B762}" sibTransId="{4694FC99-131B-4EBA-97A7-A2E46DD92AC7}"/>
    <dgm:cxn modelId="{83F71AFA-00BE-41E0-BB37-3085DABC743A}" srcId="{DBE2CE02-5B8E-405E-A1AD-3D140F966C2E}" destId="{B4E2BD7E-3FC5-4609-9FEF-36F47A7730B7}" srcOrd="0" destOrd="0" parTransId="{3C31885F-FFE2-4952-86E1-9A8F839E4447}" sibTransId="{B142F1A9-5E6D-4588-8A07-AE7B9D1BDF75}"/>
    <dgm:cxn modelId="{D22F4361-3B4D-4EB8-B781-133ED5AA5470}" type="presParOf" srcId="{34E27F7D-46CF-4F3A-94AD-9AD493019E1B}" destId="{E8C2A756-275E-4B5C-A3E7-49B8CF74A986}" srcOrd="0" destOrd="0" presId="urn:microsoft.com/office/officeart/2018/2/layout/IconVerticalSolidList"/>
    <dgm:cxn modelId="{2607E451-1FC4-4BFB-B94E-A4430A1FA120}" type="presParOf" srcId="{E8C2A756-275E-4B5C-A3E7-49B8CF74A986}" destId="{1C998C13-7819-4EEB-87CE-71454D165E4B}" srcOrd="0" destOrd="0" presId="urn:microsoft.com/office/officeart/2018/2/layout/IconVerticalSolidList"/>
    <dgm:cxn modelId="{6410C7D9-027D-4611-9286-C87CD1B25179}" type="presParOf" srcId="{E8C2A756-275E-4B5C-A3E7-49B8CF74A986}" destId="{EE31C923-354B-4CA8-9072-000163C3B81F}" srcOrd="1" destOrd="0" presId="urn:microsoft.com/office/officeart/2018/2/layout/IconVerticalSolidList"/>
    <dgm:cxn modelId="{4F391594-43A3-458D-A3BC-DA95A8D10269}" type="presParOf" srcId="{E8C2A756-275E-4B5C-A3E7-49B8CF74A986}" destId="{A96041DB-253B-4D33-8226-D23926E31368}" srcOrd="2" destOrd="0" presId="urn:microsoft.com/office/officeart/2018/2/layout/IconVerticalSolidList"/>
    <dgm:cxn modelId="{4D5B22E4-6CB1-4782-923E-55C613D5EA12}" type="presParOf" srcId="{E8C2A756-275E-4B5C-A3E7-49B8CF74A986}" destId="{88A80744-3D8C-4E90-AEDB-9CD257CFB767}" srcOrd="3" destOrd="0" presId="urn:microsoft.com/office/officeart/2018/2/layout/IconVerticalSolidList"/>
    <dgm:cxn modelId="{757BE967-57D0-4E3D-BF02-A75B96527D21}" type="presParOf" srcId="{34E27F7D-46CF-4F3A-94AD-9AD493019E1B}" destId="{9BFCD539-B4B6-4F9C-A47B-9D14E4F839FD}" srcOrd="1" destOrd="0" presId="urn:microsoft.com/office/officeart/2018/2/layout/IconVerticalSolidList"/>
    <dgm:cxn modelId="{6CF66F5E-7C17-4442-994C-8EDEEDBDDBBD}" type="presParOf" srcId="{34E27F7D-46CF-4F3A-94AD-9AD493019E1B}" destId="{E219B9D9-05CB-464C-98B7-182EF298D9B7}" srcOrd="2" destOrd="0" presId="urn:microsoft.com/office/officeart/2018/2/layout/IconVerticalSolidList"/>
    <dgm:cxn modelId="{431693BB-EA8D-4BA4-8A09-3A20EC0AB0F2}" type="presParOf" srcId="{E219B9D9-05CB-464C-98B7-182EF298D9B7}" destId="{20A60F04-DA1F-4E76-B089-FC498188D8DC}" srcOrd="0" destOrd="0" presId="urn:microsoft.com/office/officeart/2018/2/layout/IconVerticalSolidList"/>
    <dgm:cxn modelId="{EAD8A0D1-BE59-4F61-9184-DE91B2B573E9}" type="presParOf" srcId="{E219B9D9-05CB-464C-98B7-182EF298D9B7}" destId="{111C8C6E-FDA6-492E-9084-C1C47C55FC75}" srcOrd="1" destOrd="0" presId="urn:microsoft.com/office/officeart/2018/2/layout/IconVerticalSolidList"/>
    <dgm:cxn modelId="{2641FD81-BA81-45D7-BA38-3D414D6BCDE1}" type="presParOf" srcId="{E219B9D9-05CB-464C-98B7-182EF298D9B7}" destId="{1C8B88CA-85B2-4B09-A249-6CFCDF62F447}" srcOrd="2" destOrd="0" presId="urn:microsoft.com/office/officeart/2018/2/layout/IconVerticalSolidList"/>
    <dgm:cxn modelId="{DF8E5F84-64AB-4F4D-B780-A8AE27238BC7}" type="presParOf" srcId="{E219B9D9-05CB-464C-98B7-182EF298D9B7}" destId="{C62A559C-B2A5-4678-83CC-C35D74F68264}" srcOrd="3" destOrd="0" presId="urn:microsoft.com/office/officeart/2018/2/layout/IconVerticalSolidList"/>
    <dgm:cxn modelId="{DF46DFB9-EC78-416E-99CA-504DC892AFF7}" type="presParOf" srcId="{34E27F7D-46CF-4F3A-94AD-9AD493019E1B}" destId="{E72B4D46-80C2-43E4-9BF6-2C1B86F97A16}" srcOrd="3" destOrd="0" presId="urn:microsoft.com/office/officeart/2018/2/layout/IconVerticalSolidList"/>
    <dgm:cxn modelId="{5F8417ED-2A6B-4F79-8B7F-E3D803D98841}" type="presParOf" srcId="{34E27F7D-46CF-4F3A-94AD-9AD493019E1B}" destId="{73E125F0-DCFE-41A6-8069-1D8C69D3B6C4}" srcOrd="4" destOrd="0" presId="urn:microsoft.com/office/officeart/2018/2/layout/IconVerticalSolidList"/>
    <dgm:cxn modelId="{FD52486B-01E2-495D-862A-509C731EBA01}" type="presParOf" srcId="{73E125F0-DCFE-41A6-8069-1D8C69D3B6C4}" destId="{03B3746E-C948-4A36-96E8-4CDEAF4486D9}" srcOrd="0" destOrd="0" presId="urn:microsoft.com/office/officeart/2018/2/layout/IconVerticalSolidList"/>
    <dgm:cxn modelId="{298DAA5E-F190-4AB5-8F09-0909AFB9489A}" type="presParOf" srcId="{73E125F0-DCFE-41A6-8069-1D8C69D3B6C4}" destId="{FF9F52F9-8DA7-4456-A9B8-F0DE661FB119}" srcOrd="1" destOrd="0" presId="urn:microsoft.com/office/officeart/2018/2/layout/IconVerticalSolidList"/>
    <dgm:cxn modelId="{285491B4-FF3E-47BD-9484-E143863B6483}" type="presParOf" srcId="{73E125F0-DCFE-41A6-8069-1D8C69D3B6C4}" destId="{D44223D1-BF1A-4FCD-AA86-E00F1E3AD305}" srcOrd="2" destOrd="0" presId="urn:microsoft.com/office/officeart/2018/2/layout/IconVerticalSolidList"/>
    <dgm:cxn modelId="{A10627BF-F53C-46A9-90BB-AAB170698896}" type="presParOf" srcId="{73E125F0-DCFE-41A6-8069-1D8C69D3B6C4}" destId="{371BC2A1-814F-4497-A0DA-5E8DA0ED9A51}"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96AFA2-E9BD-497C-879B-C5E4EF9F2A73}">
      <dsp:nvSpPr>
        <dsp:cNvPr id="0" name=""/>
        <dsp:cNvSpPr/>
      </dsp:nvSpPr>
      <dsp:spPr>
        <a:xfrm>
          <a:off x="0" y="0"/>
          <a:ext cx="6949440"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9D8B8F-F15A-4C92-A68C-F9F6657568DB}">
      <dsp:nvSpPr>
        <dsp:cNvPr id="0" name=""/>
        <dsp:cNvSpPr/>
      </dsp:nvSpPr>
      <dsp:spPr>
        <a:xfrm>
          <a:off x="0" y="0"/>
          <a:ext cx="6949440" cy="28933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0980" tIns="220980" rIns="220980" bIns="220980" numCol="1" spcCol="1270" anchor="t" anchorCtr="0">
          <a:noAutofit/>
        </a:bodyPr>
        <a:lstStyle/>
        <a:p>
          <a:pPr marL="0" lvl="0" indent="0" algn="l" defTabSz="2578100">
            <a:lnSpc>
              <a:spcPct val="90000"/>
            </a:lnSpc>
            <a:spcBef>
              <a:spcPct val="0"/>
            </a:spcBef>
            <a:spcAft>
              <a:spcPct val="35000"/>
            </a:spcAft>
            <a:buNone/>
          </a:pPr>
          <a:r>
            <a:rPr lang="en-GB" sz="5800" kern="1200"/>
            <a:t>Final proofread &amp; citations</a:t>
          </a:r>
          <a:endParaRPr lang="en-US" sz="5800" kern="1200"/>
        </a:p>
      </dsp:txBody>
      <dsp:txXfrm>
        <a:off x="0" y="0"/>
        <a:ext cx="6949440" cy="2893318"/>
      </dsp:txXfrm>
    </dsp:sp>
    <dsp:sp modelId="{383696A8-18F0-44F6-AA57-EB146C2E7E71}">
      <dsp:nvSpPr>
        <dsp:cNvPr id="0" name=""/>
        <dsp:cNvSpPr/>
      </dsp:nvSpPr>
      <dsp:spPr>
        <a:xfrm>
          <a:off x="0" y="2893318"/>
          <a:ext cx="6949440" cy="0"/>
        </a:xfrm>
        <a:prstGeom prst="line">
          <a:avLst/>
        </a:prstGeom>
        <a:solidFill>
          <a:schemeClr val="accent2">
            <a:hueOff val="6443614"/>
            <a:satOff val="-18493"/>
            <a:lumOff val="-29609"/>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E339D6-CFBF-4702-8450-C5678590EC79}">
      <dsp:nvSpPr>
        <dsp:cNvPr id="0" name=""/>
        <dsp:cNvSpPr/>
      </dsp:nvSpPr>
      <dsp:spPr>
        <a:xfrm>
          <a:off x="0" y="2893318"/>
          <a:ext cx="6949440" cy="28933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0980" tIns="220980" rIns="220980" bIns="220980" numCol="1" spcCol="1270" anchor="t" anchorCtr="0">
          <a:noAutofit/>
        </a:bodyPr>
        <a:lstStyle/>
        <a:p>
          <a:pPr marL="0" lvl="0" indent="0" algn="l" defTabSz="2578100">
            <a:lnSpc>
              <a:spcPct val="90000"/>
            </a:lnSpc>
            <a:spcBef>
              <a:spcPct val="0"/>
            </a:spcBef>
            <a:spcAft>
              <a:spcPct val="35000"/>
            </a:spcAft>
            <a:buNone/>
          </a:pPr>
          <a:r>
            <a:rPr lang="en-GB" sz="5800" kern="1200"/>
            <a:t>Upload to Mercury &amp; submit via Canvas</a:t>
          </a:r>
          <a:endParaRPr lang="en-US" sz="5800" kern="1200"/>
        </a:p>
      </dsp:txBody>
      <dsp:txXfrm>
        <a:off x="0" y="2893318"/>
        <a:ext cx="6949440" cy="28933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998C13-7819-4EEB-87CE-71454D165E4B}">
      <dsp:nvSpPr>
        <dsp:cNvPr id="0" name=""/>
        <dsp:cNvSpPr/>
      </dsp:nvSpPr>
      <dsp:spPr>
        <a:xfrm>
          <a:off x="0" y="706"/>
          <a:ext cx="6949440" cy="165292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E31C923-354B-4CA8-9072-000163C3B81F}">
      <dsp:nvSpPr>
        <dsp:cNvPr id="0" name=""/>
        <dsp:cNvSpPr/>
      </dsp:nvSpPr>
      <dsp:spPr>
        <a:xfrm>
          <a:off x="500008" y="372613"/>
          <a:ext cx="909106" cy="90910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8A80744-3D8C-4E90-AEDB-9CD257CFB767}">
      <dsp:nvSpPr>
        <dsp:cNvPr id="0" name=""/>
        <dsp:cNvSpPr/>
      </dsp:nvSpPr>
      <dsp:spPr>
        <a:xfrm>
          <a:off x="1909124" y="706"/>
          <a:ext cx="5040315" cy="16529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934" tIns="174934" rIns="174934" bIns="174934" numCol="1" spcCol="1270" anchor="ctr" anchorCtr="0">
          <a:noAutofit/>
        </a:bodyPr>
        <a:lstStyle/>
        <a:p>
          <a:pPr marL="0" lvl="0" indent="0" algn="l" defTabSz="1111250">
            <a:lnSpc>
              <a:spcPct val="90000"/>
            </a:lnSpc>
            <a:spcBef>
              <a:spcPct val="0"/>
            </a:spcBef>
            <a:spcAft>
              <a:spcPct val="35000"/>
            </a:spcAft>
            <a:buNone/>
          </a:pPr>
          <a:r>
            <a:rPr lang="en-GB" sz="2500" kern="1200"/>
            <a:t>Time pressure from other units</a:t>
          </a:r>
          <a:endParaRPr lang="en-US" sz="2500" kern="1200"/>
        </a:p>
      </dsp:txBody>
      <dsp:txXfrm>
        <a:off x="1909124" y="706"/>
        <a:ext cx="5040315" cy="1652921"/>
      </dsp:txXfrm>
    </dsp:sp>
    <dsp:sp modelId="{20A60F04-DA1F-4E76-B089-FC498188D8DC}">
      <dsp:nvSpPr>
        <dsp:cNvPr id="0" name=""/>
        <dsp:cNvSpPr/>
      </dsp:nvSpPr>
      <dsp:spPr>
        <a:xfrm>
          <a:off x="0" y="2066858"/>
          <a:ext cx="6949440" cy="165292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11C8C6E-FDA6-492E-9084-C1C47C55FC75}">
      <dsp:nvSpPr>
        <dsp:cNvPr id="0" name=""/>
        <dsp:cNvSpPr/>
      </dsp:nvSpPr>
      <dsp:spPr>
        <a:xfrm>
          <a:off x="500008" y="2438765"/>
          <a:ext cx="909106" cy="90910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62A559C-B2A5-4678-83CC-C35D74F68264}">
      <dsp:nvSpPr>
        <dsp:cNvPr id="0" name=""/>
        <dsp:cNvSpPr/>
      </dsp:nvSpPr>
      <dsp:spPr>
        <a:xfrm>
          <a:off x="1909124" y="2066858"/>
          <a:ext cx="5040315" cy="16529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934" tIns="174934" rIns="174934" bIns="174934" numCol="1" spcCol="1270" anchor="ctr" anchorCtr="0">
          <a:noAutofit/>
        </a:bodyPr>
        <a:lstStyle/>
        <a:p>
          <a:pPr marL="0" lvl="0" indent="0" algn="l" defTabSz="1111250">
            <a:lnSpc>
              <a:spcPct val="90000"/>
            </a:lnSpc>
            <a:spcBef>
              <a:spcPct val="0"/>
            </a:spcBef>
            <a:spcAft>
              <a:spcPct val="35000"/>
            </a:spcAft>
            <a:buNone/>
          </a:pPr>
          <a:r>
            <a:rPr lang="en-GB" sz="2500" kern="1200"/>
            <a:t>Tooltip bugs on small screens</a:t>
          </a:r>
          <a:endParaRPr lang="en-US" sz="2500" kern="1200"/>
        </a:p>
      </dsp:txBody>
      <dsp:txXfrm>
        <a:off x="1909124" y="2066858"/>
        <a:ext cx="5040315" cy="1652921"/>
      </dsp:txXfrm>
    </dsp:sp>
    <dsp:sp modelId="{03B3746E-C948-4A36-96E8-4CDEAF4486D9}">
      <dsp:nvSpPr>
        <dsp:cNvPr id="0" name=""/>
        <dsp:cNvSpPr/>
      </dsp:nvSpPr>
      <dsp:spPr>
        <a:xfrm>
          <a:off x="0" y="4133010"/>
          <a:ext cx="6949440" cy="165292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F9F52F9-8DA7-4456-A9B8-F0DE661FB119}">
      <dsp:nvSpPr>
        <dsp:cNvPr id="0" name=""/>
        <dsp:cNvSpPr/>
      </dsp:nvSpPr>
      <dsp:spPr>
        <a:xfrm>
          <a:off x="500008" y="4504917"/>
          <a:ext cx="909106" cy="90910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71BC2A1-814F-4497-A0DA-5E8DA0ED9A51}">
      <dsp:nvSpPr>
        <dsp:cNvPr id="0" name=""/>
        <dsp:cNvSpPr/>
      </dsp:nvSpPr>
      <dsp:spPr>
        <a:xfrm>
          <a:off x="1909124" y="4133010"/>
          <a:ext cx="5040315" cy="16529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934" tIns="174934" rIns="174934" bIns="174934" numCol="1" spcCol="1270" anchor="ctr" anchorCtr="0">
          <a:noAutofit/>
        </a:bodyPr>
        <a:lstStyle/>
        <a:p>
          <a:pPr marL="0" lvl="0" indent="0" algn="l" defTabSz="1111250">
            <a:lnSpc>
              <a:spcPct val="90000"/>
            </a:lnSpc>
            <a:spcBef>
              <a:spcPct val="0"/>
            </a:spcBef>
            <a:spcAft>
              <a:spcPct val="35000"/>
            </a:spcAft>
            <a:buNone/>
          </a:pPr>
          <a:r>
            <a:rPr lang="en-GB" sz="2500" kern="1200"/>
            <a:t>Responsive scaling in D3.js</a:t>
          </a:r>
          <a:endParaRPr lang="en-US" sz="2500" kern="1200"/>
        </a:p>
      </dsp:txBody>
      <dsp:txXfrm>
        <a:off x="1909124" y="4133010"/>
        <a:ext cx="5040315" cy="165292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2.svg>
</file>

<file path=ppt/media/image3.png>
</file>

<file path=ppt/media/image4.jpeg>
</file>

<file path=ppt/media/image5.png>
</file>

<file path=ppt/media/image6.png>
</file>

<file path=ppt/media/image7.png>
</file>

<file path=ppt/media/image8.sv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23D4C1-C364-4F3D-8E70-B0F8ADA4BAF6}" type="datetimeFigureOut">
              <a:rPr lang="en-US" smtClean="0"/>
              <a:t>6/8/2025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5286F1-32F5-4971-A88A-E8BCDCAB4B6F}" type="slidenum">
              <a:rPr lang="en-US" smtClean="0"/>
              <a:t>‹#›</a:t>
            </a:fld>
            <a:endParaRPr lang="en-US"/>
          </a:p>
        </p:txBody>
      </p:sp>
    </p:spTree>
    <p:extLst>
      <p:ext uri="{BB962C8B-B14F-4D97-AF65-F5344CB8AC3E}">
        <p14:creationId xmlns:p14="http://schemas.microsoft.com/office/powerpoint/2010/main" val="37616365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Hello, This is our final standup for the OECD Unemployment Rate Visualization project using D3.js.</a:t>
            </a:r>
            <a:endParaRPr lang="en-US" dirty="0"/>
          </a:p>
        </p:txBody>
      </p:sp>
      <p:sp>
        <p:nvSpPr>
          <p:cNvPr id="4" name="Slide Number Placeholder 3"/>
          <p:cNvSpPr>
            <a:spLocks noGrp="1"/>
          </p:cNvSpPr>
          <p:nvPr>
            <p:ph type="sldNum" sz="quarter" idx="5"/>
          </p:nvPr>
        </p:nvSpPr>
        <p:spPr/>
        <p:txBody>
          <a:bodyPr/>
          <a:lstStyle/>
          <a:p>
            <a:fld id="{B55286F1-32F5-4971-A88A-E8BCDCAB4B6F}" type="slidenum">
              <a:rPr lang="en-US" smtClean="0"/>
              <a:t>1</a:t>
            </a:fld>
            <a:endParaRPr lang="en-US"/>
          </a:p>
        </p:txBody>
      </p:sp>
    </p:spTree>
    <p:extLst>
      <p:ext uri="{BB962C8B-B14F-4D97-AF65-F5344CB8AC3E}">
        <p14:creationId xmlns:p14="http://schemas.microsoft.com/office/powerpoint/2010/main" val="2082088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Since our last update, Kim implemented tooltip interactivity for the bar chart and validated the OECD dataset. Aung refined styling and layout for improved responsiveness. Together, we contributed to the Methodology and Challenges sections of the Process Book and resolved layout issues identified during testing.</a:t>
            </a:r>
            <a:endParaRPr lang="en-US"/>
          </a:p>
        </p:txBody>
      </p:sp>
      <p:sp>
        <p:nvSpPr>
          <p:cNvPr id="4" name="Slide Number Placeholder 3"/>
          <p:cNvSpPr>
            <a:spLocks noGrp="1"/>
          </p:cNvSpPr>
          <p:nvPr>
            <p:ph type="sldNum" sz="quarter" idx="5"/>
          </p:nvPr>
        </p:nvSpPr>
        <p:spPr/>
        <p:txBody>
          <a:bodyPr/>
          <a:lstStyle/>
          <a:p>
            <a:fld id="{B55286F1-32F5-4971-A88A-E8BCDCAB4B6F}" type="slidenum">
              <a:rPr lang="en-US" smtClean="0"/>
              <a:t>2</a:t>
            </a:fld>
            <a:endParaRPr lang="en-US"/>
          </a:p>
        </p:txBody>
      </p:sp>
    </p:spTree>
    <p:extLst>
      <p:ext uri="{BB962C8B-B14F-4D97-AF65-F5344CB8AC3E}">
        <p14:creationId xmlns:p14="http://schemas.microsoft.com/office/powerpoint/2010/main" val="2838916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Next, we will finalize proofreading, complete all code citations, deploy the project to Mercury, and verify website functionality before submitting on Canvas.</a:t>
            </a:r>
            <a:endParaRPr lang="en-US" dirty="0"/>
          </a:p>
        </p:txBody>
      </p:sp>
      <p:sp>
        <p:nvSpPr>
          <p:cNvPr id="4" name="Slide Number Placeholder 3"/>
          <p:cNvSpPr>
            <a:spLocks noGrp="1"/>
          </p:cNvSpPr>
          <p:nvPr>
            <p:ph type="sldNum" sz="quarter" idx="5"/>
          </p:nvPr>
        </p:nvSpPr>
        <p:spPr/>
        <p:txBody>
          <a:bodyPr/>
          <a:lstStyle/>
          <a:p>
            <a:fld id="{B55286F1-32F5-4971-A88A-E8BCDCAB4B6F}" type="slidenum">
              <a:rPr lang="en-US" smtClean="0"/>
              <a:t>3</a:t>
            </a:fld>
            <a:endParaRPr lang="en-US"/>
          </a:p>
        </p:txBody>
      </p:sp>
    </p:spTree>
    <p:extLst>
      <p:ext uri="{BB962C8B-B14F-4D97-AF65-F5344CB8AC3E}">
        <p14:creationId xmlns:p14="http://schemas.microsoft.com/office/powerpoint/2010/main" val="1069550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Our main challenges included managing time pressures from overlapping deadlines and addressing tooltip </a:t>
            </a:r>
            <a:r>
              <a:rPr lang="en-GB" err="1"/>
              <a:t>behavior</a:t>
            </a:r>
            <a:r>
              <a:rPr lang="en-GB"/>
              <a:t> and scaling issues to ensure compatibility across devices.</a:t>
            </a:r>
            <a:endParaRPr lang="en-US"/>
          </a:p>
        </p:txBody>
      </p:sp>
      <p:sp>
        <p:nvSpPr>
          <p:cNvPr id="4" name="Slide Number Placeholder 3"/>
          <p:cNvSpPr>
            <a:spLocks noGrp="1"/>
          </p:cNvSpPr>
          <p:nvPr>
            <p:ph type="sldNum" sz="quarter" idx="5"/>
          </p:nvPr>
        </p:nvSpPr>
        <p:spPr/>
        <p:txBody>
          <a:bodyPr/>
          <a:lstStyle/>
          <a:p>
            <a:fld id="{B55286F1-32F5-4971-A88A-E8BCDCAB4B6F}" type="slidenum">
              <a:rPr lang="en-US" smtClean="0"/>
              <a:t>4</a:t>
            </a:fld>
            <a:endParaRPr lang="en-US"/>
          </a:p>
        </p:txBody>
      </p:sp>
    </p:spTree>
    <p:extLst>
      <p:ext uri="{BB962C8B-B14F-4D97-AF65-F5344CB8AC3E}">
        <p14:creationId xmlns:p14="http://schemas.microsoft.com/office/powerpoint/2010/main" val="32010638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09572-9FA1-4316-5897-BE906BF053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11D669D-1E4B-5131-48EA-F34CC69F1D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472902F-7073-A6E2-3D71-7FA5B61876EF}"/>
              </a:ext>
            </a:extLst>
          </p:cNvPr>
          <p:cNvSpPr>
            <a:spLocks noGrp="1"/>
          </p:cNvSpPr>
          <p:nvPr>
            <p:ph type="dt" sz="half" idx="10"/>
          </p:nvPr>
        </p:nvSpPr>
        <p:spPr/>
        <p:txBody>
          <a:bodyPr/>
          <a:lstStyle/>
          <a:p>
            <a:fld id="{A5830705-2D37-48C2-8EE7-2ACDE82A8396}" type="datetimeFigureOut">
              <a:rPr lang="en-US" smtClean="0"/>
              <a:t>6/8/2025</a:t>
            </a:fld>
            <a:endParaRPr lang="en-US"/>
          </a:p>
        </p:txBody>
      </p:sp>
      <p:sp>
        <p:nvSpPr>
          <p:cNvPr id="5" name="Footer Placeholder 4">
            <a:extLst>
              <a:ext uri="{FF2B5EF4-FFF2-40B4-BE49-F238E27FC236}">
                <a16:creationId xmlns:a16="http://schemas.microsoft.com/office/drawing/2014/main" id="{C94890EB-E499-250E-F167-9A4B2CFCCA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E0F11B-53F2-B016-EC1B-640EAC66C399}"/>
              </a:ext>
            </a:extLst>
          </p:cNvPr>
          <p:cNvSpPr>
            <a:spLocks noGrp="1"/>
          </p:cNvSpPr>
          <p:nvPr>
            <p:ph type="sldNum" sz="quarter" idx="12"/>
          </p:nvPr>
        </p:nvSpPr>
        <p:spPr/>
        <p:txBody>
          <a:bodyPr/>
          <a:lstStyle/>
          <a:p>
            <a:fld id="{582B0D53-35B8-44F6-9691-1D5098945303}" type="slidenum">
              <a:rPr lang="en-US" smtClean="0"/>
              <a:t>‹#›</a:t>
            </a:fld>
            <a:endParaRPr lang="en-US"/>
          </a:p>
        </p:txBody>
      </p:sp>
    </p:spTree>
    <p:extLst>
      <p:ext uri="{BB962C8B-B14F-4D97-AF65-F5344CB8AC3E}">
        <p14:creationId xmlns:p14="http://schemas.microsoft.com/office/powerpoint/2010/main" val="1529258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D2AD3-4029-7495-17B8-4DDD3C66698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CBEAAB-B9AE-63AD-7CDA-7C150ECAF6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A30F1B-0387-DDF8-DACE-272135F15A21}"/>
              </a:ext>
            </a:extLst>
          </p:cNvPr>
          <p:cNvSpPr>
            <a:spLocks noGrp="1"/>
          </p:cNvSpPr>
          <p:nvPr>
            <p:ph type="dt" sz="half" idx="10"/>
          </p:nvPr>
        </p:nvSpPr>
        <p:spPr/>
        <p:txBody>
          <a:bodyPr/>
          <a:lstStyle/>
          <a:p>
            <a:fld id="{A5830705-2D37-48C2-8EE7-2ACDE82A8396}" type="datetimeFigureOut">
              <a:rPr lang="en-US" smtClean="0"/>
              <a:t>6/8/2025</a:t>
            </a:fld>
            <a:endParaRPr lang="en-US"/>
          </a:p>
        </p:txBody>
      </p:sp>
      <p:sp>
        <p:nvSpPr>
          <p:cNvPr id="5" name="Footer Placeholder 4">
            <a:extLst>
              <a:ext uri="{FF2B5EF4-FFF2-40B4-BE49-F238E27FC236}">
                <a16:creationId xmlns:a16="http://schemas.microsoft.com/office/drawing/2014/main" id="{C7C2707D-9A13-6078-3F11-B136579C1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9611AD-3692-5D61-836F-AE9F07747206}"/>
              </a:ext>
            </a:extLst>
          </p:cNvPr>
          <p:cNvSpPr>
            <a:spLocks noGrp="1"/>
          </p:cNvSpPr>
          <p:nvPr>
            <p:ph type="sldNum" sz="quarter" idx="12"/>
          </p:nvPr>
        </p:nvSpPr>
        <p:spPr/>
        <p:txBody>
          <a:bodyPr/>
          <a:lstStyle/>
          <a:p>
            <a:fld id="{582B0D53-35B8-44F6-9691-1D5098945303}" type="slidenum">
              <a:rPr lang="en-US" smtClean="0"/>
              <a:t>‹#›</a:t>
            </a:fld>
            <a:endParaRPr lang="en-US"/>
          </a:p>
        </p:txBody>
      </p:sp>
    </p:spTree>
    <p:extLst>
      <p:ext uri="{BB962C8B-B14F-4D97-AF65-F5344CB8AC3E}">
        <p14:creationId xmlns:p14="http://schemas.microsoft.com/office/powerpoint/2010/main" val="122038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833CD6-4550-8807-2B7E-3DD4B466AE6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F98B14A-8EEA-C822-815D-9CAD37C9468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C88287-E3A7-E584-A1B8-22FB94D109B1}"/>
              </a:ext>
            </a:extLst>
          </p:cNvPr>
          <p:cNvSpPr>
            <a:spLocks noGrp="1"/>
          </p:cNvSpPr>
          <p:nvPr>
            <p:ph type="dt" sz="half" idx="10"/>
          </p:nvPr>
        </p:nvSpPr>
        <p:spPr/>
        <p:txBody>
          <a:bodyPr/>
          <a:lstStyle/>
          <a:p>
            <a:fld id="{A5830705-2D37-48C2-8EE7-2ACDE82A8396}" type="datetimeFigureOut">
              <a:rPr lang="en-US" smtClean="0"/>
              <a:t>6/8/2025</a:t>
            </a:fld>
            <a:endParaRPr lang="en-US"/>
          </a:p>
        </p:txBody>
      </p:sp>
      <p:sp>
        <p:nvSpPr>
          <p:cNvPr id="5" name="Footer Placeholder 4">
            <a:extLst>
              <a:ext uri="{FF2B5EF4-FFF2-40B4-BE49-F238E27FC236}">
                <a16:creationId xmlns:a16="http://schemas.microsoft.com/office/drawing/2014/main" id="{3C312C3E-907B-C1AF-68F2-285F98F908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3350FE-16BF-AAF7-F539-BAEAAA91E444}"/>
              </a:ext>
            </a:extLst>
          </p:cNvPr>
          <p:cNvSpPr>
            <a:spLocks noGrp="1"/>
          </p:cNvSpPr>
          <p:nvPr>
            <p:ph type="sldNum" sz="quarter" idx="12"/>
          </p:nvPr>
        </p:nvSpPr>
        <p:spPr/>
        <p:txBody>
          <a:bodyPr/>
          <a:lstStyle/>
          <a:p>
            <a:fld id="{582B0D53-35B8-44F6-9691-1D5098945303}" type="slidenum">
              <a:rPr lang="en-US" smtClean="0"/>
              <a:t>‹#›</a:t>
            </a:fld>
            <a:endParaRPr lang="en-US"/>
          </a:p>
        </p:txBody>
      </p:sp>
    </p:spTree>
    <p:extLst>
      <p:ext uri="{BB962C8B-B14F-4D97-AF65-F5344CB8AC3E}">
        <p14:creationId xmlns:p14="http://schemas.microsoft.com/office/powerpoint/2010/main" val="2611704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1797B-B34E-EB44-6F04-E6C329988D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51B6FF-4B35-5F15-110D-23B82A120E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0DB8CE-37F0-83B8-91AC-031E24DC6166}"/>
              </a:ext>
            </a:extLst>
          </p:cNvPr>
          <p:cNvSpPr>
            <a:spLocks noGrp="1"/>
          </p:cNvSpPr>
          <p:nvPr>
            <p:ph type="dt" sz="half" idx="10"/>
          </p:nvPr>
        </p:nvSpPr>
        <p:spPr/>
        <p:txBody>
          <a:bodyPr/>
          <a:lstStyle/>
          <a:p>
            <a:fld id="{A5830705-2D37-48C2-8EE7-2ACDE82A8396}" type="datetimeFigureOut">
              <a:rPr lang="en-US" smtClean="0"/>
              <a:t>6/8/2025</a:t>
            </a:fld>
            <a:endParaRPr lang="en-US"/>
          </a:p>
        </p:txBody>
      </p:sp>
      <p:sp>
        <p:nvSpPr>
          <p:cNvPr id="5" name="Footer Placeholder 4">
            <a:extLst>
              <a:ext uri="{FF2B5EF4-FFF2-40B4-BE49-F238E27FC236}">
                <a16:creationId xmlns:a16="http://schemas.microsoft.com/office/drawing/2014/main" id="{15E92CC2-D542-B2D1-EEE2-FA60CAE6B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CCC780-8226-1225-B2FF-4D1663307AD1}"/>
              </a:ext>
            </a:extLst>
          </p:cNvPr>
          <p:cNvSpPr>
            <a:spLocks noGrp="1"/>
          </p:cNvSpPr>
          <p:nvPr>
            <p:ph type="sldNum" sz="quarter" idx="12"/>
          </p:nvPr>
        </p:nvSpPr>
        <p:spPr/>
        <p:txBody>
          <a:bodyPr/>
          <a:lstStyle/>
          <a:p>
            <a:fld id="{582B0D53-35B8-44F6-9691-1D5098945303}" type="slidenum">
              <a:rPr lang="en-US" smtClean="0"/>
              <a:t>‹#›</a:t>
            </a:fld>
            <a:endParaRPr lang="en-US"/>
          </a:p>
        </p:txBody>
      </p:sp>
    </p:spTree>
    <p:extLst>
      <p:ext uri="{BB962C8B-B14F-4D97-AF65-F5344CB8AC3E}">
        <p14:creationId xmlns:p14="http://schemas.microsoft.com/office/powerpoint/2010/main" val="13507881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D15B9-3A95-B497-3811-E06365012A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84048C6-FBEE-CDAC-6B0B-187FA8A1A9C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77EEADA-B76C-FE7E-0805-722314ECC74B}"/>
              </a:ext>
            </a:extLst>
          </p:cNvPr>
          <p:cNvSpPr>
            <a:spLocks noGrp="1"/>
          </p:cNvSpPr>
          <p:nvPr>
            <p:ph type="dt" sz="half" idx="10"/>
          </p:nvPr>
        </p:nvSpPr>
        <p:spPr/>
        <p:txBody>
          <a:bodyPr/>
          <a:lstStyle/>
          <a:p>
            <a:fld id="{A5830705-2D37-48C2-8EE7-2ACDE82A8396}" type="datetimeFigureOut">
              <a:rPr lang="en-US" smtClean="0"/>
              <a:t>6/8/2025</a:t>
            </a:fld>
            <a:endParaRPr lang="en-US"/>
          </a:p>
        </p:txBody>
      </p:sp>
      <p:sp>
        <p:nvSpPr>
          <p:cNvPr id="5" name="Footer Placeholder 4">
            <a:extLst>
              <a:ext uri="{FF2B5EF4-FFF2-40B4-BE49-F238E27FC236}">
                <a16:creationId xmlns:a16="http://schemas.microsoft.com/office/drawing/2014/main" id="{B2384C66-3371-0111-A4A2-63AF246776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7A47B0-C31B-655B-79CF-777EECA18A4F}"/>
              </a:ext>
            </a:extLst>
          </p:cNvPr>
          <p:cNvSpPr>
            <a:spLocks noGrp="1"/>
          </p:cNvSpPr>
          <p:nvPr>
            <p:ph type="sldNum" sz="quarter" idx="12"/>
          </p:nvPr>
        </p:nvSpPr>
        <p:spPr/>
        <p:txBody>
          <a:bodyPr/>
          <a:lstStyle/>
          <a:p>
            <a:fld id="{582B0D53-35B8-44F6-9691-1D5098945303}" type="slidenum">
              <a:rPr lang="en-US" smtClean="0"/>
              <a:t>‹#›</a:t>
            </a:fld>
            <a:endParaRPr lang="en-US"/>
          </a:p>
        </p:txBody>
      </p:sp>
    </p:spTree>
    <p:extLst>
      <p:ext uri="{BB962C8B-B14F-4D97-AF65-F5344CB8AC3E}">
        <p14:creationId xmlns:p14="http://schemas.microsoft.com/office/powerpoint/2010/main" val="32341131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635A5-8007-4639-A966-AB4D52AAC8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C4E474-1B68-E2F0-78F6-FED61044F5B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AE334E5-B93D-C973-8DB5-2BFF0FD525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CD5D61B-F696-2E36-BA22-525320B31826}"/>
              </a:ext>
            </a:extLst>
          </p:cNvPr>
          <p:cNvSpPr>
            <a:spLocks noGrp="1"/>
          </p:cNvSpPr>
          <p:nvPr>
            <p:ph type="dt" sz="half" idx="10"/>
          </p:nvPr>
        </p:nvSpPr>
        <p:spPr/>
        <p:txBody>
          <a:bodyPr/>
          <a:lstStyle/>
          <a:p>
            <a:fld id="{A5830705-2D37-48C2-8EE7-2ACDE82A8396}" type="datetimeFigureOut">
              <a:rPr lang="en-US" smtClean="0"/>
              <a:t>6/8/2025</a:t>
            </a:fld>
            <a:endParaRPr lang="en-US"/>
          </a:p>
        </p:txBody>
      </p:sp>
      <p:sp>
        <p:nvSpPr>
          <p:cNvPr id="6" name="Footer Placeholder 5">
            <a:extLst>
              <a:ext uri="{FF2B5EF4-FFF2-40B4-BE49-F238E27FC236}">
                <a16:creationId xmlns:a16="http://schemas.microsoft.com/office/drawing/2014/main" id="{11D9C8A6-EE67-528D-7DAE-DC919B6E9A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5C801C-F8E6-FCE6-E7E0-6F2453115DED}"/>
              </a:ext>
            </a:extLst>
          </p:cNvPr>
          <p:cNvSpPr>
            <a:spLocks noGrp="1"/>
          </p:cNvSpPr>
          <p:nvPr>
            <p:ph type="sldNum" sz="quarter" idx="12"/>
          </p:nvPr>
        </p:nvSpPr>
        <p:spPr/>
        <p:txBody>
          <a:bodyPr/>
          <a:lstStyle/>
          <a:p>
            <a:fld id="{582B0D53-35B8-44F6-9691-1D5098945303}" type="slidenum">
              <a:rPr lang="en-US" smtClean="0"/>
              <a:t>‹#›</a:t>
            </a:fld>
            <a:endParaRPr lang="en-US"/>
          </a:p>
        </p:txBody>
      </p:sp>
    </p:spTree>
    <p:extLst>
      <p:ext uri="{BB962C8B-B14F-4D97-AF65-F5344CB8AC3E}">
        <p14:creationId xmlns:p14="http://schemas.microsoft.com/office/powerpoint/2010/main" val="32546005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F6CD8-20B5-B57E-01C8-BBB5946D539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122357-881E-5FCD-F7D7-C011C688AD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E8216-5F6D-C574-2C36-92FA20741AB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2F22B9-FCA7-5E9D-FFDC-53881C9B8F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713B95-3AC4-A471-FBB3-8B50AF42D72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C3A514-F1A0-3A9A-E908-17DAE8E69170}"/>
              </a:ext>
            </a:extLst>
          </p:cNvPr>
          <p:cNvSpPr>
            <a:spLocks noGrp="1"/>
          </p:cNvSpPr>
          <p:nvPr>
            <p:ph type="dt" sz="half" idx="10"/>
          </p:nvPr>
        </p:nvSpPr>
        <p:spPr/>
        <p:txBody>
          <a:bodyPr/>
          <a:lstStyle/>
          <a:p>
            <a:fld id="{A5830705-2D37-48C2-8EE7-2ACDE82A8396}" type="datetimeFigureOut">
              <a:rPr lang="en-US" smtClean="0"/>
              <a:t>6/8/2025</a:t>
            </a:fld>
            <a:endParaRPr lang="en-US"/>
          </a:p>
        </p:txBody>
      </p:sp>
      <p:sp>
        <p:nvSpPr>
          <p:cNvPr id="8" name="Footer Placeholder 7">
            <a:extLst>
              <a:ext uri="{FF2B5EF4-FFF2-40B4-BE49-F238E27FC236}">
                <a16:creationId xmlns:a16="http://schemas.microsoft.com/office/drawing/2014/main" id="{86950D9A-D445-BB78-C779-DACBF61EDCE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BDAE2F6-1F34-DE7B-83A5-0B7351B12E73}"/>
              </a:ext>
            </a:extLst>
          </p:cNvPr>
          <p:cNvSpPr>
            <a:spLocks noGrp="1"/>
          </p:cNvSpPr>
          <p:nvPr>
            <p:ph type="sldNum" sz="quarter" idx="12"/>
          </p:nvPr>
        </p:nvSpPr>
        <p:spPr/>
        <p:txBody>
          <a:bodyPr/>
          <a:lstStyle/>
          <a:p>
            <a:fld id="{582B0D53-35B8-44F6-9691-1D5098945303}" type="slidenum">
              <a:rPr lang="en-US" smtClean="0"/>
              <a:t>‹#›</a:t>
            </a:fld>
            <a:endParaRPr lang="en-US"/>
          </a:p>
        </p:txBody>
      </p:sp>
    </p:spTree>
    <p:extLst>
      <p:ext uri="{BB962C8B-B14F-4D97-AF65-F5344CB8AC3E}">
        <p14:creationId xmlns:p14="http://schemas.microsoft.com/office/powerpoint/2010/main" val="531202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62903-75BE-0C76-41F7-7D4731EA1B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4324793-9A1B-8BFF-A5AA-6BF1258E4A86}"/>
              </a:ext>
            </a:extLst>
          </p:cNvPr>
          <p:cNvSpPr>
            <a:spLocks noGrp="1"/>
          </p:cNvSpPr>
          <p:nvPr>
            <p:ph type="dt" sz="half" idx="10"/>
          </p:nvPr>
        </p:nvSpPr>
        <p:spPr/>
        <p:txBody>
          <a:bodyPr/>
          <a:lstStyle/>
          <a:p>
            <a:fld id="{A5830705-2D37-48C2-8EE7-2ACDE82A8396}" type="datetimeFigureOut">
              <a:rPr lang="en-US" smtClean="0"/>
              <a:t>6/8/2025</a:t>
            </a:fld>
            <a:endParaRPr lang="en-US"/>
          </a:p>
        </p:txBody>
      </p:sp>
      <p:sp>
        <p:nvSpPr>
          <p:cNvPr id="4" name="Footer Placeholder 3">
            <a:extLst>
              <a:ext uri="{FF2B5EF4-FFF2-40B4-BE49-F238E27FC236}">
                <a16:creationId xmlns:a16="http://schemas.microsoft.com/office/drawing/2014/main" id="{D2A326E3-58CE-2348-9990-85D6319545D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61D96C-D4CF-3B20-485F-56333CB030CC}"/>
              </a:ext>
            </a:extLst>
          </p:cNvPr>
          <p:cNvSpPr>
            <a:spLocks noGrp="1"/>
          </p:cNvSpPr>
          <p:nvPr>
            <p:ph type="sldNum" sz="quarter" idx="12"/>
          </p:nvPr>
        </p:nvSpPr>
        <p:spPr/>
        <p:txBody>
          <a:bodyPr/>
          <a:lstStyle/>
          <a:p>
            <a:fld id="{582B0D53-35B8-44F6-9691-1D5098945303}" type="slidenum">
              <a:rPr lang="en-US" smtClean="0"/>
              <a:t>‹#›</a:t>
            </a:fld>
            <a:endParaRPr lang="en-US"/>
          </a:p>
        </p:txBody>
      </p:sp>
    </p:spTree>
    <p:extLst>
      <p:ext uri="{BB962C8B-B14F-4D97-AF65-F5344CB8AC3E}">
        <p14:creationId xmlns:p14="http://schemas.microsoft.com/office/powerpoint/2010/main" val="3100418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D7119E-78EB-81EC-395E-556592508704}"/>
              </a:ext>
            </a:extLst>
          </p:cNvPr>
          <p:cNvSpPr>
            <a:spLocks noGrp="1"/>
          </p:cNvSpPr>
          <p:nvPr>
            <p:ph type="dt" sz="half" idx="10"/>
          </p:nvPr>
        </p:nvSpPr>
        <p:spPr/>
        <p:txBody>
          <a:bodyPr/>
          <a:lstStyle/>
          <a:p>
            <a:fld id="{A5830705-2D37-48C2-8EE7-2ACDE82A8396}" type="datetimeFigureOut">
              <a:rPr lang="en-US" smtClean="0"/>
              <a:t>6/8/2025</a:t>
            </a:fld>
            <a:endParaRPr lang="en-US"/>
          </a:p>
        </p:txBody>
      </p:sp>
      <p:sp>
        <p:nvSpPr>
          <p:cNvPr id="3" name="Footer Placeholder 2">
            <a:extLst>
              <a:ext uri="{FF2B5EF4-FFF2-40B4-BE49-F238E27FC236}">
                <a16:creationId xmlns:a16="http://schemas.microsoft.com/office/drawing/2014/main" id="{2DB550FD-098B-1053-17F4-EE49EAE1E43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204A2C2-C7BD-FDD8-6DEF-1E3A2470B9C3}"/>
              </a:ext>
            </a:extLst>
          </p:cNvPr>
          <p:cNvSpPr>
            <a:spLocks noGrp="1"/>
          </p:cNvSpPr>
          <p:nvPr>
            <p:ph type="sldNum" sz="quarter" idx="12"/>
          </p:nvPr>
        </p:nvSpPr>
        <p:spPr/>
        <p:txBody>
          <a:bodyPr/>
          <a:lstStyle/>
          <a:p>
            <a:fld id="{582B0D53-35B8-44F6-9691-1D5098945303}" type="slidenum">
              <a:rPr lang="en-US" smtClean="0"/>
              <a:t>‹#›</a:t>
            </a:fld>
            <a:endParaRPr lang="en-US"/>
          </a:p>
        </p:txBody>
      </p:sp>
    </p:spTree>
    <p:extLst>
      <p:ext uri="{BB962C8B-B14F-4D97-AF65-F5344CB8AC3E}">
        <p14:creationId xmlns:p14="http://schemas.microsoft.com/office/powerpoint/2010/main" val="155854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68A6A-A984-4A28-3821-71C89C6784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FFA220A-566B-19CA-F2AE-B556A91C05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A87A96-8A4F-33A3-5311-3A90774ACC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8267A1-FD9B-7EFA-72FB-54173470E5B3}"/>
              </a:ext>
            </a:extLst>
          </p:cNvPr>
          <p:cNvSpPr>
            <a:spLocks noGrp="1"/>
          </p:cNvSpPr>
          <p:nvPr>
            <p:ph type="dt" sz="half" idx="10"/>
          </p:nvPr>
        </p:nvSpPr>
        <p:spPr/>
        <p:txBody>
          <a:bodyPr/>
          <a:lstStyle/>
          <a:p>
            <a:fld id="{A5830705-2D37-48C2-8EE7-2ACDE82A8396}" type="datetimeFigureOut">
              <a:rPr lang="en-US" smtClean="0"/>
              <a:t>6/8/2025</a:t>
            </a:fld>
            <a:endParaRPr lang="en-US"/>
          </a:p>
        </p:txBody>
      </p:sp>
      <p:sp>
        <p:nvSpPr>
          <p:cNvPr id="6" name="Footer Placeholder 5">
            <a:extLst>
              <a:ext uri="{FF2B5EF4-FFF2-40B4-BE49-F238E27FC236}">
                <a16:creationId xmlns:a16="http://schemas.microsoft.com/office/drawing/2014/main" id="{9CFFF83F-38E9-8558-96FF-511E1D7BAA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FB1305-0B70-4AB1-11E0-4634FBE9071B}"/>
              </a:ext>
            </a:extLst>
          </p:cNvPr>
          <p:cNvSpPr>
            <a:spLocks noGrp="1"/>
          </p:cNvSpPr>
          <p:nvPr>
            <p:ph type="sldNum" sz="quarter" idx="12"/>
          </p:nvPr>
        </p:nvSpPr>
        <p:spPr/>
        <p:txBody>
          <a:bodyPr/>
          <a:lstStyle/>
          <a:p>
            <a:fld id="{582B0D53-35B8-44F6-9691-1D5098945303}" type="slidenum">
              <a:rPr lang="en-US" smtClean="0"/>
              <a:t>‹#›</a:t>
            </a:fld>
            <a:endParaRPr lang="en-US"/>
          </a:p>
        </p:txBody>
      </p:sp>
    </p:spTree>
    <p:extLst>
      <p:ext uri="{BB962C8B-B14F-4D97-AF65-F5344CB8AC3E}">
        <p14:creationId xmlns:p14="http://schemas.microsoft.com/office/powerpoint/2010/main" val="28999452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05CD8-68D0-3766-6BCF-8C0EE807B5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4C19BD-053A-196C-821A-0EF590C949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50CC07-EEEA-AA6D-E470-986CCB2851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9266BC-2A9B-EE3B-1375-584BE48CC307}"/>
              </a:ext>
            </a:extLst>
          </p:cNvPr>
          <p:cNvSpPr>
            <a:spLocks noGrp="1"/>
          </p:cNvSpPr>
          <p:nvPr>
            <p:ph type="dt" sz="half" idx="10"/>
          </p:nvPr>
        </p:nvSpPr>
        <p:spPr/>
        <p:txBody>
          <a:bodyPr/>
          <a:lstStyle/>
          <a:p>
            <a:fld id="{A5830705-2D37-48C2-8EE7-2ACDE82A8396}" type="datetimeFigureOut">
              <a:rPr lang="en-US" smtClean="0"/>
              <a:t>6/8/2025</a:t>
            </a:fld>
            <a:endParaRPr lang="en-US"/>
          </a:p>
        </p:txBody>
      </p:sp>
      <p:sp>
        <p:nvSpPr>
          <p:cNvPr id="6" name="Footer Placeholder 5">
            <a:extLst>
              <a:ext uri="{FF2B5EF4-FFF2-40B4-BE49-F238E27FC236}">
                <a16:creationId xmlns:a16="http://schemas.microsoft.com/office/drawing/2014/main" id="{1127B2B4-9835-634C-5E4B-E5BB3CAF0C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238837-CE5C-51C8-4668-A8E527340AD3}"/>
              </a:ext>
            </a:extLst>
          </p:cNvPr>
          <p:cNvSpPr>
            <a:spLocks noGrp="1"/>
          </p:cNvSpPr>
          <p:nvPr>
            <p:ph type="sldNum" sz="quarter" idx="12"/>
          </p:nvPr>
        </p:nvSpPr>
        <p:spPr/>
        <p:txBody>
          <a:bodyPr/>
          <a:lstStyle/>
          <a:p>
            <a:fld id="{582B0D53-35B8-44F6-9691-1D5098945303}" type="slidenum">
              <a:rPr lang="en-US" smtClean="0"/>
              <a:t>‹#›</a:t>
            </a:fld>
            <a:endParaRPr lang="en-US"/>
          </a:p>
        </p:txBody>
      </p:sp>
    </p:spTree>
    <p:extLst>
      <p:ext uri="{BB962C8B-B14F-4D97-AF65-F5344CB8AC3E}">
        <p14:creationId xmlns:p14="http://schemas.microsoft.com/office/powerpoint/2010/main" val="3281415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72B728-15E8-E5F0-EEB6-843CE16F50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379F991-80F1-ACB8-F2EB-6C49AFEF36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14B80D-C985-CB49-FE3E-C982A7040A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5830705-2D37-48C2-8EE7-2ACDE82A8396}" type="datetimeFigureOut">
              <a:rPr lang="en-US" smtClean="0"/>
              <a:t>6/8/2025</a:t>
            </a:fld>
            <a:endParaRPr lang="en-US"/>
          </a:p>
        </p:txBody>
      </p:sp>
      <p:sp>
        <p:nvSpPr>
          <p:cNvPr id="5" name="Footer Placeholder 4">
            <a:extLst>
              <a:ext uri="{FF2B5EF4-FFF2-40B4-BE49-F238E27FC236}">
                <a16:creationId xmlns:a16="http://schemas.microsoft.com/office/drawing/2014/main" id="{8248E708-1A00-BDE7-3643-45EA0105048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902D94A-FE52-0CCE-7D56-BF3A02E1C4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82B0D53-35B8-44F6-9691-1D5098945303}" type="slidenum">
              <a:rPr lang="en-US" smtClean="0"/>
              <a:t>‹#›</a:t>
            </a:fld>
            <a:endParaRPr lang="en-US"/>
          </a:p>
        </p:txBody>
      </p:sp>
    </p:spTree>
    <p:extLst>
      <p:ext uri="{BB962C8B-B14F-4D97-AF65-F5344CB8AC3E}">
        <p14:creationId xmlns:p14="http://schemas.microsoft.com/office/powerpoint/2010/main" val="3561217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6.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13.png"/><Relationship Id="rId4" Type="http://schemas.openxmlformats.org/officeDocument/2006/relationships/notesSlide" Target="../notesSlides/notesSlide4.xml"/><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DA9942F-A18C-9E9D-BF08-9291C54E1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3E474-D23F-DF40-D776-2E80830811C6}"/>
              </a:ext>
            </a:extLst>
          </p:cNvPr>
          <p:cNvSpPr>
            <a:spLocks noGrp="1"/>
          </p:cNvSpPr>
          <p:nvPr>
            <p:ph type="ctrTitle"/>
          </p:nvPr>
        </p:nvSpPr>
        <p:spPr>
          <a:xfrm>
            <a:off x="2809809" y="353681"/>
            <a:ext cx="6572382" cy="974310"/>
          </a:xfrm>
        </p:spPr>
        <p:txBody>
          <a:bodyPr>
            <a:normAutofit/>
          </a:bodyPr>
          <a:lstStyle/>
          <a:p>
            <a:r>
              <a:rPr lang="en-GB" sz="2900"/>
              <a:t>Final Standup – Oral Report  </a:t>
            </a:r>
            <a:br>
              <a:rPr lang="en-GB" sz="2900"/>
            </a:br>
            <a:r>
              <a:rPr lang="en-GB" sz="2900"/>
              <a:t>OECD Unemployment Rate Visualisation </a:t>
            </a:r>
            <a:endParaRPr lang="en-US" sz="2900"/>
          </a:p>
        </p:txBody>
      </p:sp>
      <p:sp>
        <p:nvSpPr>
          <p:cNvPr id="3" name="Subtitle 2">
            <a:extLst>
              <a:ext uri="{FF2B5EF4-FFF2-40B4-BE49-F238E27FC236}">
                <a16:creationId xmlns:a16="http://schemas.microsoft.com/office/drawing/2014/main" id="{C268BF4F-4F61-C216-7DB9-91A809135824}"/>
              </a:ext>
            </a:extLst>
          </p:cNvPr>
          <p:cNvSpPr>
            <a:spLocks noGrp="1"/>
          </p:cNvSpPr>
          <p:nvPr>
            <p:ph type="subTitle" idx="1"/>
          </p:nvPr>
        </p:nvSpPr>
        <p:spPr>
          <a:xfrm>
            <a:off x="2809809" y="5853241"/>
            <a:ext cx="6572382" cy="558089"/>
          </a:xfrm>
        </p:spPr>
        <p:txBody>
          <a:bodyPr anchor="t">
            <a:normAutofit/>
          </a:bodyPr>
          <a:lstStyle/>
          <a:p>
            <a:r>
              <a:rPr lang="en-US" sz="2000"/>
              <a:t>Aung Thiha &amp; Jompot Thongdee</a:t>
            </a:r>
          </a:p>
        </p:txBody>
      </p:sp>
      <p:pic>
        <p:nvPicPr>
          <p:cNvPr id="7" name="Graphic 6" descr="Financial">
            <a:extLst>
              <a:ext uri="{FF2B5EF4-FFF2-40B4-BE49-F238E27FC236}">
                <a16:creationId xmlns:a16="http://schemas.microsoft.com/office/drawing/2014/main" id="{D195CA29-2B93-53EA-E56C-AAD11C0E99A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930769" y="1429352"/>
            <a:ext cx="4330461" cy="4330461"/>
          </a:xfrm>
          <a:prstGeom prst="rect">
            <a:avLst/>
          </a:prstGeom>
        </p:spPr>
      </p:pic>
      <p:pic>
        <p:nvPicPr>
          <p:cNvPr id="33" name="Video 32">
            <a:hlinkClick r:id="" action="ppaction://media"/>
            <a:extLst>
              <a:ext uri="{FF2B5EF4-FFF2-40B4-BE49-F238E27FC236}">
                <a16:creationId xmlns:a16="http://schemas.microsoft.com/office/drawing/2014/main" id="{EB54C020-DE15-475E-1ECB-A094F690E0C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31298155"/>
      </p:ext>
    </p:extLst>
  </p:cSld>
  <p:clrMapOvr>
    <a:masterClrMapping/>
  </p:clrMapOvr>
  <mc:AlternateContent xmlns:mc="http://schemas.openxmlformats.org/markup-compatibility/2006">
    <mc:Choice xmlns:p14="http://schemas.microsoft.com/office/powerpoint/2010/main" Requires="p14">
      <p:transition spd="slow" p14:dur="2000" advTm="17238"/>
    </mc:Choice>
    <mc:Fallback>
      <p:transition spd="slow" advTm="17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3"/>
                </p:tgtEl>
              </p:cMediaNode>
            </p:video>
            <p:seq concurrent="1" nextAc="seek">
              <p:cTn id="8" restart="whenNotActive" fill="hold" evtFilter="cancelBubble" nodeType="interactiveSeq">
                <p:stCondLst>
                  <p:cond evt="onClick" delay="0">
                    <p:tgtEl>
                      <p:spTgt spid="3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3"/>
                                        </p:tgtEl>
                                      </p:cBhvr>
                                    </p:cmd>
                                  </p:childTnLst>
                                </p:cTn>
                              </p:par>
                            </p:childTnLst>
                          </p:cTn>
                        </p:par>
                      </p:childTnLst>
                    </p:cTn>
                  </p:par>
                </p:childTnLst>
              </p:cTn>
              <p:nextCondLst>
                <p:cond evt="onClick" delay="0">
                  <p:tgtEl>
                    <p:spTgt spid="3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8D5AAD-AAFD-2D8F-4869-4B62EBF9668F}"/>
              </a:ext>
            </a:extLst>
          </p:cNvPr>
          <p:cNvSpPr>
            <a:spLocks noGrp="1"/>
          </p:cNvSpPr>
          <p:nvPr>
            <p:ph type="title"/>
          </p:nvPr>
        </p:nvSpPr>
        <p:spPr>
          <a:xfrm>
            <a:off x="5568534" y="603504"/>
            <a:ext cx="5916169" cy="1527048"/>
          </a:xfrm>
        </p:spPr>
        <p:txBody>
          <a:bodyPr anchor="b">
            <a:normAutofit/>
          </a:bodyPr>
          <a:lstStyle/>
          <a:p>
            <a:r>
              <a:rPr lang="en-US"/>
              <a:t>Work Completed</a:t>
            </a:r>
          </a:p>
        </p:txBody>
      </p:sp>
      <p:pic>
        <p:nvPicPr>
          <p:cNvPr id="5" name="Picture 4">
            <a:extLst>
              <a:ext uri="{FF2B5EF4-FFF2-40B4-BE49-F238E27FC236}">
                <a16:creationId xmlns:a16="http://schemas.microsoft.com/office/drawing/2014/main" id="{807A6CE1-D8AA-903F-CC71-2D60BF6E6953}"/>
              </a:ext>
            </a:extLst>
          </p:cNvPr>
          <p:cNvPicPr>
            <a:picLocks noChangeAspect="1"/>
          </p:cNvPicPr>
          <p:nvPr/>
        </p:nvPicPr>
        <p:blipFill>
          <a:blip r:embed="rId5"/>
          <a:srcRect l="30545" r="29180"/>
          <a:stretch>
            <a:fillRect/>
          </a:stretch>
        </p:blipFill>
        <p:spPr>
          <a:xfrm>
            <a:off x="20" y="10"/>
            <a:ext cx="4910308" cy="6857990"/>
          </a:xfrm>
          <a:prstGeom prst="rect">
            <a:avLst/>
          </a:prstGeom>
        </p:spPr>
      </p:pic>
      <p:sp>
        <p:nvSpPr>
          <p:cNvPr id="3" name="Content Placeholder 2">
            <a:extLst>
              <a:ext uri="{FF2B5EF4-FFF2-40B4-BE49-F238E27FC236}">
                <a16:creationId xmlns:a16="http://schemas.microsoft.com/office/drawing/2014/main" id="{67D63F80-DF43-A1A5-644D-B21588127851}"/>
              </a:ext>
            </a:extLst>
          </p:cNvPr>
          <p:cNvSpPr>
            <a:spLocks noGrp="1"/>
          </p:cNvSpPr>
          <p:nvPr>
            <p:ph idx="1"/>
          </p:nvPr>
        </p:nvSpPr>
        <p:spPr>
          <a:xfrm>
            <a:off x="5568533" y="2214282"/>
            <a:ext cx="5916169" cy="4095078"/>
          </a:xfrm>
        </p:spPr>
        <p:txBody>
          <a:bodyPr>
            <a:normAutofit/>
          </a:bodyPr>
          <a:lstStyle/>
          <a:p>
            <a:r>
              <a:rPr lang="en-GB" sz="1800"/>
              <a:t>Tooltip interaction (D3.js)</a:t>
            </a:r>
          </a:p>
          <a:p>
            <a:r>
              <a:rPr lang="en-GB" sz="1800"/>
              <a:t>Dataset validation &amp; formatting</a:t>
            </a:r>
          </a:p>
          <a:p>
            <a:r>
              <a:rPr lang="en-GB" sz="1800"/>
              <a:t>Styling &amp; layout adjustments</a:t>
            </a:r>
          </a:p>
          <a:p>
            <a:r>
              <a:rPr lang="en-GB" sz="1800"/>
              <a:t>Process Book: Methodology &amp; Challenges</a:t>
            </a:r>
          </a:p>
          <a:p>
            <a:r>
              <a:rPr lang="en-GB" sz="1800"/>
              <a:t>Internal testing and bug fixes</a:t>
            </a:r>
            <a:endParaRPr lang="en-US" sz="1800"/>
          </a:p>
        </p:txBody>
      </p:sp>
      <p:pic>
        <p:nvPicPr>
          <p:cNvPr id="14" name="Video 13">
            <a:hlinkClick r:id="" action="ppaction://media"/>
            <a:extLst>
              <a:ext uri="{FF2B5EF4-FFF2-40B4-BE49-F238E27FC236}">
                <a16:creationId xmlns:a16="http://schemas.microsoft.com/office/drawing/2014/main" id="{3F3AC58D-5D3A-21AF-8FC2-EE7BDB5DE83C}"/>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17016746"/>
      </p:ext>
    </p:extLst>
  </p:cSld>
  <p:clrMapOvr>
    <a:masterClrMapping/>
  </p:clrMapOvr>
  <mc:AlternateContent xmlns:mc="http://schemas.openxmlformats.org/markup-compatibility/2006">
    <mc:Choice xmlns:p14="http://schemas.microsoft.com/office/powerpoint/2010/main" Requires="p14">
      <p:transition spd="slow" p14:dur="2000" advTm="38002"/>
    </mc:Choice>
    <mc:Fallback>
      <p:transition spd="slow" advTm="38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00DC1B0-7E1A-BD02-3F93-19E6B1B75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3E674E-CEBB-44D4-393D-59046A801516}"/>
              </a:ext>
            </a:extLst>
          </p:cNvPr>
          <p:cNvSpPr>
            <a:spLocks noGrp="1"/>
          </p:cNvSpPr>
          <p:nvPr>
            <p:ph type="title"/>
          </p:nvPr>
        </p:nvSpPr>
        <p:spPr>
          <a:xfrm>
            <a:off x="612649" y="548638"/>
            <a:ext cx="3493008" cy="5788152"/>
          </a:xfrm>
        </p:spPr>
        <p:txBody>
          <a:bodyPr anchor="ctr">
            <a:normAutofit/>
          </a:bodyPr>
          <a:lstStyle/>
          <a:p>
            <a:r>
              <a:rPr lang="en-US" sz="4000"/>
              <a:t>Remaining Tasks</a:t>
            </a:r>
          </a:p>
        </p:txBody>
      </p:sp>
      <p:graphicFrame>
        <p:nvGraphicFramePr>
          <p:cNvPr id="5" name="Content Placeholder 2">
            <a:extLst>
              <a:ext uri="{FF2B5EF4-FFF2-40B4-BE49-F238E27FC236}">
                <a16:creationId xmlns:a16="http://schemas.microsoft.com/office/drawing/2014/main" id="{111848AF-6C84-DE43-662C-B31010E62855}"/>
              </a:ext>
            </a:extLst>
          </p:cNvPr>
          <p:cNvGraphicFramePr>
            <a:graphicFrameLocks noGrp="1"/>
          </p:cNvGraphicFramePr>
          <p:nvPr>
            <p:ph idx="1"/>
            <p:extLst>
              <p:ext uri="{D42A27DB-BD31-4B8C-83A1-F6EECF244321}">
                <p14:modId xmlns:p14="http://schemas.microsoft.com/office/powerpoint/2010/main" val="988150311"/>
              </p:ext>
            </p:extLst>
          </p:nvPr>
        </p:nvGraphicFramePr>
        <p:xfrm>
          <a:off x="4608246" y="548640"/>
          <a:ext cx="6949440" cy="57866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Video 2">
            <a:extLst>
              <a:ext uri="{FF2B5EF4-FFF2-40B4-BE49-F238E27FC236}">
                <a16:creationId xmlns:a16="http://schemas.microsoft.com/office/drawing/2014/main" id="{10650AC5-958A-BD41-076C-C63CCC2EC0EB}"/>
              </a:ext>
            </a:extLst>
          </p:cNvPr>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0"/>
          <a:srcRect l="21875" r="21875"/>
          <a:stretch>
            <a:fillRect/>
          </a:stretch>
        </p:blipFill>
        <p:spPr>
          <a:xfrm>
            <a:off x="1188444" y="5457597"/>
            <a:ext cx="851765" cy="851765"/>
          </a:xfrm>
          <a:prstGeom prst="ellipse">
            <a:avLst/>
          </a:prstGeom>
        </p:spPr>
      </p:pic>
    </p:spTree>
    <p:extLst>
      <p:ext uri="{BB962C8B-B14F-4D97-AF65-F5344CB8AC3E}">
        <p14:creationId xmlns:p14="http://schemas.microsoft.com/office/powerpoint/2010/main" val="665140422"/>
      </p:ext>
    </p:extLst>
  </p:cSld>
  <p:clrMapOvr>
    <a:masterClrMapping/>
  </p:clrMapOvr>
  <mc:AlternateContent xmlns:mc="http://schemas.openxmlformats.org/markup-compatibility/2006" xmlns:p14="http://schemas.microsoft.com/office/powerpoint/2010/main">
    <mc:Choice Requires="p14">
      <p:transition spd="slow" p14:dur="2000" advTm="12752"/>
    </mc:Choice>
    <mc:Fallback xmlns="">
      <p:transition spd="slow" advTm="127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00DC1B0-7E1A-BD02-3F93-19E6B1B75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CF5E82-0242-374B-997C-90117AF98C27}"/>
              </a:ext>
            </a:extLst>
          </p:cNvPr>
          <p:cNvSpPr>
            <a:spLocks noGrp="1"/>
          </p:cNvSpPr>
          <p:nvPr>
            <p:ph type="title"/>
          </p:nvPr>
        </p:nvSpPr>
        <p:spPr>
          <a:xfrm>
            <a:off x="612649" y="548638"/>
            <a:ext cx="3493008" cy="5788152"/>
          </a:xfrm>
        </p:spPr>
        <p:txBody>
          <a:bodyPr anchor="ctr">
            <a:normAutofit/>
          </a:bodyPr>
          <a:lstStyle/>
          <a:p>
            <a:r>
              <a:rPr lang="en-US" sz="4000"/>
              <a:t>Challenges</a:t>
            </a:r>
          </a:p>
        </p:txBody>
      </p:sp>
      <p:graphicFrame>
        <p:nvGraphicFramePr>
          <p:cNvPr id="5" name="Content Placeholder 2">
            <a:extLst>
              <a:ext uri="{FF2B5EF4-FFF2-40B4-BE49-F238E27FC236}">
                <a16:creationId xmlns:a16="http://schemas.microsoft.com/office/drawing/2014/main" id="{B0501B3E-21B8-03C0-7626-814FC1D646EE}"/>
              </a:ext>
            </a:extLst>
          </p:cNvPr>
          <p:cNvGraphicFramePr>
            <a:graphicFrameLocks noGrp="1"/>
          </p:cNvGraphicFramePr>
          <p:nvPr>
            <p:ph idx="1"/>
            <p:extLst>
              <p:ext uri="{D42A27DB-BD31-4B8C-83A1-F6EECF244321}">
                <p14:modId xmlns:p14="http://schemas.microsoft.com/office/powerpoint/2010/main" val="2182627044"/>
              </p:ext>
            </p:extLst>
          </p:nvPr>
        </p:nvGraphicFramePr>
        <p:xfrm>
          <a:off x="4608246" y="548640"/>
          <a:ext cx="6949440" cy="57866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Video 2">
            <a:extLst>
              <a:ext uri="{FF2B5EF4-FFF2-40B4-BE49-F238E27FC236}">
                <a16:creationId xmlns:a16="http://schemas.microsoft.com/office/drawing/2014/main" id="{A1477069-1293-CBC8-DCBB-E0E7E19DE9D4}"/>
              </a:ext>
            </a:extLst>
          </p:cNvPr>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0"/>
          <a:srcRect l="21875" r="21875"/>
          <a:stretch>
            <a:fillRect/>
          </a:stretch>
        </p:blipFill>
        <p:spPr>
          <a:xfrm>
            <a:off x="1231576" y="5283200"/>
            <a:ext cx="1052078" cy="1052078"/>
          </a:xfrm>
          <a:prstGeom prst="ellipse">
            <a:avLst/>
          </a:prstGeom>
        </p:spPr>
      </p:pic>
    </p:spTree>
    <p:extLst>
      <p:ext uri="{BB962C8B-B14F-4D97-AF65-F5344CB8AC3E}">
        <p14:creationId xmlns:p14="http://schemas.microsoft.com/office/powerpoint/2010/main" val="104972644"/>
      </p:ext>
    </p:extLst>
  </p:cSld>
  <p:clrMapOvr>
    <a:masterClrMapping/>
  </p:clrMapOvr>
  <mc:AlternateContent xmlns:mc="http://schemas.openxmlformats.org/markup-compatibility/2006" xmlns:p14="http://schemas.microsoft.com/office/powerpoint/2010/main">
    <mc:Choice Requires="p14">
      <p:transition spd="slow" p14:dur="2000" advTm="13066"/>
    </mc:Choice>
    <mc:Fallback xmlns="">
      <p:transition spd="slow" advTm="130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TotalTime>
  <Words>196</Words>
  <Application>Microsoft Office PowerPoint</Application>
  <PresentationFormat>Widescreen</PresentationFormat>
  <Paragraphs>23</Paragraphs>
  <Slides>4</Slides>
  <Notes>4</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Aptos</vt:lpstr>
      <vt:lpstr>Aptos Display</vt:lpstr>
      <vt:lpstr>Arial</vt:lpstr>
      <vt:lpstr>Office Theme</vt:lpstr>
      <vt:lpstr>Final Standup – Oral Report   OECD Unemployment Rate Visualisation </vt:lpstr>
      <vt:lpstr>Work Completed</vt:lpstr>
      <vt:lpstr>Remaining Tasks</vt:lpstr>
      <vt:lpstr>Challenges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KIM THONGDEE</dc:creator>
  <cp:lastModifiedBy>KIM THONGDEE</cp:lastModifiedBy>
  <cp:revision>27</cp:revision>
  <dcterms:created xsi:type="dcterms:W3CDTF">2025-06-08T05:42:46Z</dcterms:created>
  <dcterms:modified xsi:type="dcterms:W3CDTF">2025-06-08T10:06:14Z</dcterms:modified>
</cp:coreProperties>
</file>